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Lst>
  <p:sldSz cx="7772400" cy="100584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9" d="100"/>
          <a:sy n="79" d="100"/>
        </p:scale>
        <p:origin x="29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DF4B11D9-6E17-4689-A792-D4C2460EAAB5}" type="datetimeFigureOut">
              <a:rPr lang="es-MX" smtClean="0"/>
              <a:t>23/10/2025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738161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F4B11D9-6E17-4689-A792-D4C2460EAAB5}" type="datetimeFigureOut">
              <a:rPr lang="es-MX" smtClean="0"/>
              <a:t>23/10/2025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2592996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F4B11D9-6E17-4689-A792-D4C2460EAAB5}" type="datetimeFigureOut">
              <a:rPr lang="es-MX" smtClean="0"/>
              <a:t>23/10/2025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2621779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F4B11D9-6E17-4689-A792-D4C2460EAAB5}" type="datetimeFigureOut">
              <a:rPr lang="es-MX" smtClean="0"/>
              <a:t>23/10/2025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2127413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DF4B11D9-6E17-4689-A792-D4C2460EAAB5}" type="datetimeFigureOut">
              <a:rPr lang="es-MX" smtClean="0"/>
              <a:t>23/10/2025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2803743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F4B11D9-6E17-4689-A792-D4C2460EAAB5}" type="datetimeFigureOut">
              <a:rPr lang="es-MX" smtClean="0"/>
              <a:t>23/10/2025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242301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smtClean="0"/>
              <a:t>Editar el estilo de texto del patrón</a:t>
            </a:r>
          </a:p>
        </p:txBody>
      </p:sp>
      <p:sp>
        <p:nvSpPr>
          <p:cNvPr id="4" name="Content Placeholder 3"/>
          <p:cNvSpPr>
            <a:spLocks noGrp="1"/>
          </p:cNvSpPr>
          <p:nvPr>
            <p:ph sz="half" idx="2"/>
          </p:nvPr>
        </p:nvSpPr>
        <p:spPr>
          <a:xfrm>
            <a:off x="535366" y="3674110"/>
            <a:ext cx="3288089" cy="540406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smtClean="0"/>
              <a:t>Editar el estilo de texto del patrón</a:t>
            </a:r>
          </a:p>
        </p:txBody>
      </p:sp>
      <p:sp>
        <p:nvSpPr>
          <p:cNvPr id="6" name="Content Placeholder 5"/>
          <p:cNvSpPr>
            <a:spLocks noGrp="1"/>
          </p:cNvSpPr>
          <p:nvPr>
            <p:ph sz="quarter" idx="4"/>
          </p:nvPr>
        </p:nvSpPr>
        <p:spPr>
          <a:xfrm>
            <a:off x="3934778" y="3674110"/>
            <a:ext cx="3304282" cy="540406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F4B11D9-6E17-4689-A792-D4C2460EAAB5}" type="datetimeFigureOut">
              <a:rPr lang="es-MX" smtClean="0"/>
              <a:t>23/10/2025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1560616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F4B11D9-6E17-4689-A792-D4C2460EAAB5}" type="datetimeFigureOut">
              <a:rPr lang="es-MX" smtClean="0"/>
              <a:t>23/10/2025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2722186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B11D9-6E17-4689-A792-D4C2460EAAB5}" type="datetimeFigureOut">
              <a:rPr lang="es-MX" smtClean="0"/>
              <a:t>23/10/2025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396725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DF4B11D9-6E17-4689-A792-D4C2460EAAB5}" type="datetimeFigureOut">
              <a:rPr lang="es-MX" smtClean="0"/>
              <a:t>23/10/2025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3065857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DF4B11D9-6E17-4689-A792-D4C2460EAAB5}" type="datetimeFigureOut">
              <a:rPr lang="es-MX" smtClean="0"/>
              <a:t>23/10/2025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8DBF33B-DC9B-4CCB-AE96-20842B9DD03F}" type="slidenum">
              <a:rPr lang="es-MX" smtClean="0"/>
              <a:t>‹Nº›</a:t>
            </a:fld>
            <a:endParaRPr lang="es-MX"/>
          </a:p>
        </p:txBody>
      </p:sp>
    </p:spTree>
    <p:extLst>
      <p:ext uri="{BB962C8B-B14F-4D97-AF65-F5344CB8AC3E}">
        <p14:creationId xmlns:p14="http://schemas.microsoft.com/office/powerpoint/2010/main" val="4097743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F4B11D9-6E17-4689-A792-D4C2460EAAB5}" type="datetimeFigureOut">
              <a:rPr lang="es-MX" smtClean="0"/>
              <a:t>23/10/2025</a:t>
            </a:fld>
            <a:endParaRPr lang="es-MX"/>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8DBF33B-DC9B-4CCB-AE96-20842B9DD03F}" type="slidenum">
              <a:rPr lang="es-MX" smtClean="0"/>
              <a:t>‹Nº›</a:t>
            </a:fld>
            <a:endParaRPr lang="es-MX"/>
          </a:p>
        </p:txBody>
      </p:sp>
    </p:spTree>
    <p:extLst>
      <p:ext uri="{BB962C8B-B14F-4D97-AF65-F5344CB8AC3E}">
        <p14:creationId xmlns:p14="http://schemas.microsoft.com/office/powerpoint/2010/main" val="1739867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399" cy="5173105"/>
          </a:xfrm>
          <a:prstGeom prst="rect">
            <a:avLst/>
          </a:prstGeom>
        </p:spPr>
      </p:pic>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 y="0"/>
            <a:ext cx="7772402" cy="10054456"/>
          </a:xfrm>
          <a:prstGeom prst="rect">
            <a:avLst/>
          </a:prstGeom>
        </p:spPr>
      </p:pic>
      <p:sp>
        <p:nvSpPr>
          <p:cNvPr id="4" name="Título 1"/>
          <p:cNvSpPr txBox="1">
            <a:spLocks/>
          </p:cNvSpPr>
          <p:nvPr/>
        </p:nvSpPr>
        <p:spPr>
          <a:xfrm>
            <a:off x="179578" y="2775204"/>
            <a:ext cx="4867910" cy="1739900"/>
          </a:xfrm>
          <a:prstGeom prst="rect">
            <a:avLst/>
          </a:prstGeom>
        </p:spPr>
        <p:txBody>
          <a:bodyPr vert="horz" lIns="91440" tIns="45720" rIns="91440" bIns="45720" rtlCol="0" anchor="ct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r>
              <a:rPr lang="es-MX" sz="2400" b="1" dirty="0" smtClean="0">
                <a:latin typeface="Arial" panose="020B0604020202020204" pitchFamily="34" charset="0"/>
                <a:cs typeface="Arial" panose="020B0604020202020204" pitchFamily="34" charset="0"/>
              </a:rPr>
              <a:t>30 de agosto</a:t>
            </a:r>
            <a:r>
              <a:rPr lang="es-MX" sz="2400" dirty="0" smtClean="0">
                <a:latin typeface="Arial" panose="020B0604020202020204" pitchFamily="34" charset="0"/>
                <a:cs typeface="Arial" panose="020B0604020202020204" pitchFamily="34" charset="0"/>
              </a:rPr>
              <a:t>.</a:t>
            </a:r>
          </a:p>
          <a:p>
            <a:endParaRPr lang="es-MX" sz="2400" dirty="0" smtClean="0">
              <a:latin typeface="Arial" panose="020B0604020202020204" pitchFamily="34" charset="0"/>
              <a:cs typeface="Arial" panose="020B0604020202020204" pitchFamily="34" charset="0"/>
            </a:endParaRPr>
          </a:p>
          <a:p>
            <a:r>
              <a:rPr lang="es-ES" sz="2400" b="1" dirty="0" smtClean="0">
                <a:latin typeface="Arial" panose="020B0604020202020204" pitchFamily="34" charset="0"/>
                <a:cs typeface="Arial" panose="020B0604020202020204" pitchFamily="34" charset="0"/>
              </a:rPr>
              <a:t>Día internacional del tiburón ballena </a:t>
            </a:r>
            <a:endParaRPr lang="es-MX" sz="2400" b="1" dirty="0">
              <a:latin typeface="Arial" panose="020B0604020202020204" pitchFamily="34" charset="0"/>
              <a:cs typeface="Arial" panose="020B0604020202020204" pitchFamily="34" charset="0"/>
            </a:endParaRPr>
          </a:p>
        </p:txBody>
      </p:sp>
      <p:sp>
        <p:nvSpPr>
          <p:cNvPr id="7" name="CuadroTexto 6"/>
          <p:cNvSpPr txBox="1"/>
          <p:nvPr/>
        </p:nvSpPr>
        <p:spPr>
          <a:xfrm>
            <a:off x="347597" y="4515104"/>
            <a:ext cx="7077205" cy="3416320"/>
          </a:xfrm>
          <a:prstGeom prst="rect">
            <a:avLst/>
          </a:prstGeom>
          <a:noFill/>
        </p:spPr>
        <p:txBody>
          <a:bodyPr wrap="square" rtlCol="0">
            <a:spAutoFit/>
          </a:bodyPr>
          <a:lstStyle/>
          <a:p>
            <a:r>
              <a:rPr lang="es-ES" dirty="0"/>
              <a:t>Es el pez más grande del mundo; puede medir entre 15 y 18 metros de largo, pesa hasta 34 toneladas y se destaca por su piel gris con líneas y puntos blancos que asemejan las fichas de un juego, por lo que también es conocido como pez “damero” o “dominó”.</a:t>
            </a:r>
          </a:p>
          <a:p>
            <a:endParaRPr lang="es-ES" dirty="0"/>
          </a:p>
          <a:p>
            <a:r>
              <a:rPr lang="es-ES" dirty="0"/>
              <a:t>La forma de su cuerpo es estrecha, con una gran cabeza ancha y plana, que termina en una enorme boca. Sus ojos son pequeños y están ubicados en el extremo lateral de su cabeza</a:t>
            </a:r>
            <a:r>
              <a:rPr lang="es-ES" dirty="0" smtClean="0"/>
              <a:t>.</a:t>
            </a:r>
          </a:p>
          <a:p>
            <a:endParaRPr lang="es-ES" dirty="0"/>
          </a:p>
          <a:p>
            <a:r>
              <a:rPr lang="es-ES" dirty="0" smtClean="0"/>
              <a:t>En Ocean Maya Royale estamos comprometidos con la fauna de todos los ecosistemas, es por eso que dentro de nuestro reglamento se tiene estipulado que no se puede tocar ni alimentar a ningún un tipo de fauna </a:t>
            </a:r>
            <a:endParaRPr lang="es-ES" dirty="0"/>
          </a:p>
        </p:txBody>
      </p:sp>
    </p:spTree>
    <p:extLst>
      <p:ext uri="{BB962C8B-B14F-4D97-AF65-F5344CB8AC3E}">
        <p14:creationId xmlns:p14="http://schemas.microsoft.com/office/powerpoint/2010/main" val="25883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399" cy="5173105"/>
          </a:xfrm>
          <a:prstGeom prst="rect">
            <a:avLst/>
          </a:prstGeom>
        </p:spPr>
      </p:pic>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 y="0"/>
            <a:ext cx="7772402" cy="10054456"/>
          </a:xfrm>
          <a:prstGeom prst="rect">
            <a:avLst/>
          </a:prstGeom>
        </p:spPr>
      </p:pic>
      <p:sp>
        <p:nvSpPr>
          <p:cNvPr id="4" name="Título 1"/>
          <p:cNvSpPr txBox="1">
            <a:spLocks/>
          </p:cNvSpPr>
          <p:nvPr/>
        </p:nvSpPr>
        <p:spPr>
          <a:xfrm>
            <a:off x="179578" y="2775204"/>
            <a:ext cx="4867910" cy="1739900"/>
          </a:xfrm>
          <a:prstGeom prst="rect">
            <a:avLst/>
          </a:prstGeom>
        </p:spPr>
        <p:txBody>
          <a:bodyPr vert="horz" lIns="91440" tIns="45720" rIns="91440" bIns="45720" rtlCol="0" anchor="ct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r>
              <a:rPr lang="en-US" sz="2400" b="1" dirty="0" smtClean="0">
                <a:latin typeface="Arial" panose="020B0604020202020204" pitchFamily="34" charset="0"/>
                <a:cs typeface="Arial" panose="020B0604020202020204" pitchFamily="34" charset="0"/>
              </a:rPr>
              <a:t>August </a:t>
            </a:r>
            <a:r>
              <a:rPr lang="en-US" sz="2400" b="1" dirty="0">
                <a:latin typeface="Arial" panose="020B0604020202020204" pitchFamily="34" charset="0"/>
                <a:cs typeface="Arial" panose="020B0604020202020204" pitchFamily="34" charset="0"/>
              </a:rPr>
              <a:t>30</a:t>
            </a:r>
            <a:r>
              <a:rPr lang="en-US" sz="2400" b="1" dirty="0" smtClean="0">
                <a:latin typeface="Arial" panose="020B0604020202020204" pitchFamily="34" charset="0"/>
                <a:cs typeface="Arial" panose="020B0604020202020204" pitchFamily="34" charset="0"/>
              </a:rPr>
              <a:t>.</a:t>
            </a:r>
          </a:p>
          <a:p>
            <a:endParaRPr lang="en-US" sz="2400" b="1" dirty="0">
              <a:latin typeface="Arial" panose="020B0604020202020204" pitchFamily="34" charset="0"/>
              <a:cs typeface="Arial" panose="020B0604020202020204" pitchFamily="34" charset="0"/>
            </a:endParaRPr>
          </a:p>
          <a:p>
            <a:r>
              <a:rPr lang="en-US" sz="2400" b="1" dirty="0" smtClean="0">
                <a:latin typeface="Arial" panose="020B0604020202020204" pitchFamily="34" charset="0"/>
                <a:cs typeface="Arial" panose="020B0604020202020204" pitchFamily="34" charset="0"/>
              </a:rPr>
              <a:t>International </a:t>
            </a:r>
            <a:r>
              <a:rPr lang="en-US" sz="2400" b="1" dirty="0">
                <a:latin typeface="Arial" panose="020B0604020202020204" pitchFamily="34" charset="0"/>
                <a:cs typeface="Arial" panose="020B0604020202020204" pitchFamily="34" charset="0"/>
              </a:rPr>
              <a:t>Whale Shark Day </a:t>
            </a:r>
            <a:endParaRPr lang="es-MX" sz="2400" b="1" dirty="0">
              <a:latin typeface="Arial" panose="020B0604020202020204" pitchFamily="34" charset="0"/>
              <a:cs typeface="Arial" panose="020B0604020202020204" pitchFamily="34" charset="0"/>
            </a:endParaRPr>
          </a:p>
        </p:txBody>
      </p:sp>
      <p:sp>
        <p:nvSpPr>
          <p:cNvPr id="7" name="CuadroTexto 6"/>
          <p:cNvSpPr txBox="1"/>
          <p:nvPr/>
        </p:nvSpPr>
        <p:spPr>
          <a:xfrm>
            <a:off x="347597" y="4515104"/>
            <a:ext cx="7077205" cy="2862322"/>
          </a:xfrm>
          <a:prstGeom prst="rect">
            <a:avLst/>
          </a:prstGeom>
          <a:noFill/>
        </p:spPr>
        <p:txBody>
          <a:bodyPr wrap="square" rtlCol="0">
            <a:spAutoFit/>
          </a:bodyPr>
          <a:lstStyle/>
          <a:p>
            <a:r>
              <a:rPr lang="en-US" dirty="0"/>
              <a:t>It is the largest fish in the world; it can measure between 15 and 18 meters long, weigh up to 34 tons, and is notable for its gray skin with white lines and dots that resemble game pieces, which is why it is also known as the “checkerboard” or “domino” </a:t>
            </a:r>
            <a:r>
              <a:rPr lang="en-US" dirty="0" err="1"/>
              <a:t>fish.Its</a:t>
            </a:r>
            <a:r>
              <a:rPr lang="en-US" dirty="0"/>
              <a:t> body is narrow, with a large, flat head that ends in an enormous mouth. Its eyes are small and located on the sides of its head</a:t>
            </a:r>
            <a:r>
              <a:rPr lang="en-US" dirty="0" smtClean="0"/>
              <a:t>.</a:t>
            </a:r>
          </a:p>
          <a:p>
            <a:endParaRPr lang="en-US" dirty="0"/>
          </a:p>
          <a:p>
            <a:r>
              <a:rPr lang="en-US" dirty="0" smtClean="0"/>
              <a:t>At </a:t>
            </a:r>
            <a:r>
              <a:rPr lang="en-US" dirty="0"/>
              <a:t>Ocean Maya Royale, we are committed to the fauna of all ecosystems, which is why our regulations stipulate that no wildlife may be touched or fed. </a:t>
            </a:r>
            <a:endParaRPr lang="es-ES" dirty="0"/>
          </a:p>
        </p:txBody>
      </p:sp>
    </p:spTree>
    <p:extLst>
      <p:ext uri="{BB962C8B-B14F-4D97-AF65-F5344CB8AC3E}">
        <p14:creationId xmlns:p14="http://schemas.microsoft.com/office/powerpoint/2010/main" val="222954949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6382</TotalTime>
  <Words>268</Words>
  <Application>Microsoft Office PowerPoint</Application>
  <PresentationFormat>Personalizado</PresentationFormat>
  <Paragraphs>14</Paragraphs>
  <Slides>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Arial</vt:lpstr>
      <vt:lpstr>Calibri</vt:lpstr>
      <vt:lpstr>Calibri Light</vt:lpstr>
      <vt:lpstr>Tema de Office</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DE PÁG.</dc:title>
  <dc:creator>Antonio Bravo</dc:creator>
  <cp:lastModifiedBy>Jocabed Olvera</cp:lastModifiedBy>
  <cp:revision>18</cp:revision>
  <dcterms:created xsi:type="dcterms:W3CDTF">2024-01-08T05:26:56Z</dcterms:created>
  <dcterms:modified xsi:type="dcterms:W3CDTF">2025-10-23T21:20:26Z</dcterms:modified>
</cp:coreProperties>
</file>